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VolunteerSync: Volunteer Management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Web Platform for Volunteer Engagement &amp; Event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Technologies: React (Frontend) | ASP.NET Core C# (Backend)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413296"/>
            <a:ext cx="22494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Uwase Belise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4196358" cy="2039422"/>
          </a:xfrm>
          <a:prstGeom prst="roundRect">
            <a:avLst>
              <a:gd name="adj" fmla="val 1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 Management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processes cause errors and missed opportunities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7177"/>
            <a:ext cx="4196358" cy="2039422"/>
          </a:xfrm>
          <a:prstGeom prst="roundRect">
            <a:avLst>
              <a:gd name="adj" fmla="val 1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1611"/>
            <a:ext cx="2918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 Discovery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620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centralized system to find matching events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7177"/>
            <a:ext cx="4196358" cy="2039422"/>
          </a:xfrm>
          <a:prstGeom prst="roundRect">
            <a:avLst>
              <a:gd name="adj" fmla="val 1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1611"/>
            <a:ext cx="3499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Tracking &amp; Certification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620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standard way to track hours or issue certificates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Proposed Solution – VolunteerSync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283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All-in-One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Connects volunteers and organizations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Event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Create, register, track, and give feedback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Dashboards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volunteers, organizations, and admins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3865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Built-in reminders and messaging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945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for Volunteers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129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Profile &amp; Registration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personal profile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Register for events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Event Interaction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Browse/filter events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Receive confirmations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98808"/>
            <a:ext cx="3256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Participation Tracking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history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Download certificates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Rate and give feedback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861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for Organizations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Event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Create/manage events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Approve volunteer applications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98808"/>
            <a:ext cx="3404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 Coordination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volunteer lists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Mark attendance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Send updates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Export reports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Issue digital certificates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67702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for Admin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 accounts, approve/block organizations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19623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Content Moderation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 inappropriate content or events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6854"/>
            <a:ext cx="2870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Analytics &amp; Settings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system data, configure notifications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416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Roles &amp; Responsibilities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 oversight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Content moderation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Organization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Create/manage events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Communicate with volunteers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Feedback and reporting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 and join events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activity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Receive certificates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793" y="550307"/>
            <a:ext cx="4796195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Permissions Matrix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7793" y="1437442"/>
            <a:ext cx="7801213" cy="6241852"/>
          </a:xfrm>
          <a:prstGeom prst="roundRect">
            <a:avLst>
              <a:gd name="adj" fmla="val 27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5413" y="1445062"/>
            <a:ext cx="7785973" cy="552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57461" y="1567696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307705" y="1567696"/>
            <a:ext cx="15551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254139" y="1567696"/>
            <a:ext cx="15551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Organization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2200573" y="1567696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Volunteer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5413" y="1997154"/>
            <a:ext cx="7785973" cy="5597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57461" y="2119789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Register/Login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307705" y="2119789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4139" y="2119789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2200573" y="2119789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5413" y="2556867"/>
            <a:ext cx="7785973" cy="8589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57461" y="2679502"/>
            <a:ext cx="155900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Create/Edit Events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307705" y="2679502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254139" y="2679502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2200573" y="2679502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165413" y="3415784"/>
            <a:ext cx="7785973" cy="5597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57461" y="3538418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 Events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8307705" y="3538418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0254139" y="3538418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2200573" y="3538418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165413" y="3975497"/>
            <a:ext cx="7785973" cy="5597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57461" y="4098131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Join Events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8307705" y="409813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10254139" y="409813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12200573" y="4098131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30" name="Shape 27"/>
          <p:cNvSpPr/>
          <p:nvPr/>
        </p:nvSpPr>
        <p:spPr>
          <a:xfrm>
            <a:off x="6165413" y="4535210"/>
            <a:ext cx="7785973" cy="8589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357461" y="4657844"/>
            <a:ext cx="155900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Approve Volunteers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8307705" y="4657844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33" name="Text 30"/>
          <p:cNvSpPr/>
          <p:nvPr/>
        </p:nvSpPr>
        <p:spPr>
          <a:xfrm>
            <a:off x="10254139" y="4657844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34" name="Text 31"/>
          <p:cNvSpPr/>
          <p:nvPr/>
        </p:nvSpPr>
        <p:spPr>
          <a:xfrm>
            <a:off x="12200573" y="4657844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35" name="Shape 32"/>
          <p:cNvSpPr/>
          <p:nvPr/>
        </p:nvSpPr>
        <p:spPr>
          <a:xfrm>
            <a:off x="6165413" y="5394127"/>
            <a:ext cx="7785973" cy="8589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357461" y="5516761"/>
            <a:ext cx="155900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 Feedback</a:t>
            </a:r>
            <a:endParaRPr lang="en-US" sz="1500" dirty="0"/>
          </a:p>
        </p:txBody>
      </p:sp>
      <p:sp>
        <p:nvSpPr>
          <p:cNvPr id="37" name="Text 34"/>
          <p:cNvSpPr/>
          <p:nvPr/>
        </p:nvSpPr>
        <p:spPr>
          <a:xfrm>
            <a:off x="8307705" y="551676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38" name="Text 35"/>
          <p:cNvSpPr/>
          <p:nvPr/>
        </p:nvSpPr>
        <p:spPr>
          <a:xfrm>
            <a:off x="10254139" y="551676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39" name="Text 36"/>
          <p:cNvSpPr/>
          <p:nvPr/>
        </p:nvSpPr>
        <p:spPr>
          <a:xfrm>
            <a:off x="12200573" y="5516761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40" name="Shape 37"/>
          <p:cNvSpPr/>
          <p:nvPr/>
        </p:nvSpPr>
        <p:spPr>
          <a:xfrm>
            <a:off x="6165413" y="6253043"/>
            <a:ext cx="7785973" cy="5597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6357461" y="6375678"/>
            <a:ext cx="155900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Export Reports</a:t>
            </a:r>
            <a:endParaRPr lang="en-US" sz="1500" dirty="0"/>
          </a:p>
        </p:txBody>
      </p:sp>
      <p:sp>
        <p:nvSpPr>
          <p:cNvPr id="42" name="Text 39"/>
          <p:cNvSpPr/>
          <p:nvPr/>
        </p:nvSpPr>
        <p:spPr>
          <a:xfrm>
            <a:off x="8307705" y="6375678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43" name="Text 40"/>
          <p:cNvSpPr/>
          <p:nvPr/>
        </p:nvSpPr>
        <p:spPr>
          <a:xfrm>
            <a:off x="10254139" y="6375678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44" name="Text 41"/>
          <p:cNvSpPr/>
          <p:nvPr/>
        </p:nvSpPr>
        <p:spPr>
          <a:xfrm>
            <a:off x="12200573" y="6375678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45" name="Shape 42"/>
          <p:cNvSpPr/>
          <p:nvPr/>
        </p:nvSpPr>
        <p:spPr>
          <a:xfrm>
            <a:off x="6165413" y="6812756"/>
            <a:ext cx="7785973" cy="8589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6357461" y="6935391"/>
            <a:ext cx="155900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Block/Unblock Users</a:t>
            </a:r>
            <a:endParaRPr lang="en-US" sz="1500" dirty="0"/>
          </a:p>
        </p:txBody>
      </p:sp>
      <p:sp>
        <p:nvSpPr>
          <p:cNvPr id="47" name="Text 44"/>
          <p:cNvSpPr/>
          <p:nvPr/>
        </p:nvSpPr>
        <p:spPr>
          <a:xfrm>
            <a:off x="8307705" y="693539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500" dirty="0"/>
          </a:p>
        </p:txBody>
      </p:sp>
      <p:sp>
        <p:nvSpPr>
          <p:cNvPr id="48" name="Text 45"/>
          <p:cNvSpPr/>
          <p:nvPr/>
        </p:nvSpPr>
        <p:spPr>
          <a:xfrm>
            <a:off x="10254139" y="6935391"/>
            <a:ext cx="155519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  <p:sp>
        <p:nvSpPr>
          <p:cNvPr id="49" name="Text 46"/>
          <p:cNvSpPr/>
          <p:nvPr/>
        </p:nvSpPr>
        <p:spPr>
          <a:xfrm>
            <a:off x="12200573" y="6935391"/>
            <a:ext cx="15590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2025-05-25T10:10:29Z</dcterms:created>
  <dcterms:modified xsi:type="dcterms:W3CDTF">2025-05-25T10:10:29Z</dcterms:modified>
</cp:coreProperties>
</file>